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85" r:id="rId6"/>
    <p:sldId id="278" r:id="rId7"/>
    <p:sldId id="287" r:id="rId8"/>
    <p:sldId id="291" r:id="rId9"/>
    <p:sldId id="281" r:id="rId10"/>
    <p:sldId id="295" r:id="rId11"/>
    <p:sldId id="302" r:id="rId12"/>
    <p:sldId id="296" r:id="rId13"/>
    <p:sldId id="297" r:id="rId14"/>
    <p:sldId id="299" r:id="rId15"/>
    <p:sldId id="300" r:id="rId16"/>
    <p:sldId id="301" r:id="rId1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595" autoAdjust="0"/>
  </p:normalViewPr>
  <p:slideViewPr>
    <p:cSldViewPr snapToGrid="0">
      <p:cViewPr varScale="1">
        <p:scale>
          <a:sx n="120" d="100"/>
          <a:sy n="120" d="100"/>
        </p:scale>
        <p:origin x="234" y="90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6CCA87-2BA3-49AC-952E-94ADB37C993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B0BB4F-B33C-4248-A400-22DFE691A2FE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MQTT</a:t>
          </a:r>
        </a:p>
      </dgm:t>
    </dgm:pt>
    <dgm:pt modelId="{01A3FC33-FA24-443D-882D-713FFF0BF5E1}" type="parTrans" cxnId="{553C202E-F43F-4BD9-BF95-45829F20CAD4}">
      <dgm:prSet/>
      <dgm:spPr/>
      <dgm:t>
        <a:bodyPr/>
        <a:lstStyle/>
        <a:p>
          <a:endParaRPr lang="en-US"/>
        </a:p>
      </dgm:t>
    </dgm:pt>
    <dgm:pt modelId="{32A18FEE-16F0-4D5B-97AF-609AF9CD0711}" type="sibTrans" cxnId="{553C202E-F43F-4BD9-BF95-45829F20CAD4}">
      <dgm:prSet/>
      <dgm:spPr/>
      <dgm:t>
        <a:bodyPr/>
        <a:lstStyle/>
        <a:p>
          <a:endParaRPr lang="en-US"/>
        </a:p>
      </dgm:t>
    </dgm:pt>
    <dgm:pt modelId="{4DB228FC-F7AF-4C8E-BEFD-2568BE1323AE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Node-RED</a:t>
          </a:r>
        </a:p>
      </dgm:t>
    </dgm:pt>
    <dgm:pt modelId="{B6C41FC4-6FAC-4F99-A0DF-B20A2E87F57E}" type="parTrans" cxnId="{F46D5C1F-4E40-4166-8148-6FA06BC4B216}">
      <dgm:prSet/>
      <dgm:spPr/>
      <dgm:t>
        <a:bodyPr/>
        <a:lstStyle/>
        <a:p>
          <a:endParaRPr lang="en-US"/>
        </a:p>
      </dgm:t>
    </dgm:pt>
    <dgm:pt modelId="{0CCD3354-D89C-4674-979A-A5B82BFE6B2D}" type="sibTrans" cxnId="{F46D5C1F-4E40-4166-8148-6FA06BC4B216}">
      <dgm:prSet/>
      <dgm:spPr/>
      <dgm:t>
        <a:bodyPr/>
        <a:lstStyle/>
        <a:p>
          <a:endParaRPr lang="en-US"/>
        </a:p>
      </dgm:t>
    </dgm:pt>
    <dgm:pt modelId="{D28F63E0-47A9-451D-83DF-B022D369B082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DHT22</a:t>
          </a:r>
        </a:p>
      </dgm:t>
    </dgm:pt>
    <dgm:pt modelId="{E7658ED1-00ED-4F53-8A25-D1AB63702663}" type="parTrans" cxnId="{48836E38-0DD5-4B31-B5CB-31F2161829CA}">
      <dgm:prSet/>
      <dgm:spPr/>
      <dgm:t>
        <a:bodyPr/>
        <a:lstStyle/>
        <a:p>
          <a:endParaRPr lang="en-US"/>
        </a:p>
      </dgm:t>
    </dgm:pt>
    <dgm:pt modelId="{F1DE24EF-926E-429F-A4BD-EFF0B49D5572}" type="sibTrans" cxnId="{48836E38-0DD5-4B31-B5CB-31F2161829CA}">
      <dgm:prSet/>
      <dgm:spPr/>
      <dgm:t>
        <a:bodyPr/>
        <a:lstStyle/>
        <a:p>
          <a:endParaRPr lang="en-US"/>
        </a:p>
      </dgm:t>
    </dgm:pt>
    <dgm:pt modelId="{C578657C-8F5C-42BA-B3C4-364C876CCAC1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LED</a:t>
          </a:r>
          <a:r>
            <a:rPr lang="zh-TW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控制</a:t>
          </a:r>
          <a:endParaRPr lang="en-US" sz="3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FBF4940-CBD9-4288-B2E7-FEB6A79E607B}" type="parTrans" cxnId="{D0C2FA18-9ECA-43D2-8E1C-DD6B9F0A0FAC}">
      <dgm:prSet/>
      <dgm:spPr/>
      <dgm:t>
        <a:bodyPr/>
        <a:lstStyle/>
        <a:p>
          <a:endParaRPr lang="en-US"/>
        </a:p>
      </dgm:t>
    </dgm:pt>
    <dgm:pt modelId="{A3AF38C7-9ED0-484A-B1C3-9CB5D2A46C6E}" type="sibTrans" cxnId="{D0C2FA18-9ECA-43D2-8E1C-DD6B9F0A0FAC}">
      <dgm:prSet/>
      <dgm:spPr/>
      <dgm:t>
        <a:bodyPr/>
        <a:lstStyle/>
        <a:p>
          <a:endParaRPr lang="en-US"/>
        </a:p>
      </dgm:t>
    </dgm:pt>
    <dgm:pt modelId="{B15CD88F-E3E1-4E04-ABD1-CA434C464726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L9110</a:t>
          </a:r>
          <a:r>
            <a:rPr lang="zh-TW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小風車模組控制</a:t>
          </a:r>
          <a:endParaRPr lang="en-US" sz="3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55DA43-F7CC-4F30-ACB4-AA08E22B5F0F}" type="parTrans" cxnId="{A851A529-80BD-459F-9723-4ED34BD04DB4}">
      <dgm:prSet/>
      <dgm:spPr/>
      <dgm:t>
        <a:bodyPr/>
        <a:lstStyle/>
        <a:p>
          <a:endParaRPr lang="en-US"/>
        </a:p>
      </dgm:t>
    </dgm:pt>
    <dgm:pt modelId="{3FDE69FE-5630-4A0B-B4D3-4D8F75420692}" type="sibTrans" cxnId="{A851A529-80BD-459F-9723-4ED34BD04DB4}">
      <dgm:prSet/>
      <dgm:spPr/>
      <dgm:t>
        <a:bodyPr/>
        <a:lstStyle/>
        <a:p>
          <a:endParaRPr lang="en-US"/>
        </a:p>
      </dgm:t>
    </dgm:pt>
    <dgm:pt modelId="{EB589BA9-8DA4-4715-B04D-FD78FB198529}" type="pres">
      <dgm:prSet presAssocID="{8E6CCA87-2BA3-49AC-952E-94ADB37C9933}" presName="diagram" presStyleCnt="0">
        <dgm:presLayoutVars>
          <dgm:dir/>
          <dgm:resizeHandles val="exact"/>
        </dgm:presLayoutVars>
      </dgm:prSet>
      <dgm:spPr/>
    </dgm:pt>
    <dgm:pt modelId="{18D9375F-24DF-4250-978D-B0236AB8E11A}" type="pres">
      <dgm:prSet presAssocID="{20B0BB4F-B33C-4248-A400-22DFE691A2FE}" presName="node" presStyleLbl="node1" presStyleIdx="0" presStyleCnt="5" custScaleX="35363" custScaleY="35363" custLinFactNeighborY="3584">
        <dgm:presLayoutVars>
          <dgm:bulletEnabled val="1"/>
        </dgm:presLayoutVars>
      </dgm:prSet>
      <dgm:spPr/>
    </dgm:pt>
    <dgm:pt modelId="{975698F2-AF95-4BB1-92FE-78C8E0F208F3}" type="pres">
      <dgm:prSet presAssocID="{32A18FEE-16F0-4D5B-97AF-609AF9CD0711}" presName="sibTrans" presStyleCnt="0"/>
      <dgm:spPr/>
    </dgm:pt>
    <dgm:pt modelId="{250093CA-2416-4F86-86AC-826B1211AE90}" type="pres">
      <dgm:prSet presAssocID="{4DB228FC-F7AF-4C8E-BEFD-2568BE1323AE}" presName="node" presStyleLbl="node1" presStyleIdx="1" presStyleCnt="5" custScaleX="35363" custScaleY="35363" custLinFactNeighborY="3584">
        <dgm:presLayoutVars>
          <dgm:bulletEnabled val="1"/>
        </dgm:presLayoutVars>
      </dgm:prSet>
      <dgm:spPr/>
    </dgm:pt>
    <dgm:pt modelId="{DEAB64CC-7FF4-4301-ACAB-B505C19B5131}" type="pres">
      <dgm:prSet presAssocID="{0CCD3354-D89C-4674-979A-A5B82BFE6B2D}" presName="sibTrans" presStyleCnt="0"/>
      <dgm:spPr/>
    </dgm:pt>
    <dgm:pt modelId="{76F6B9BB-1849-4AC3-BC45-045CAEB756C4}" type="pres">
      <dgm:prSet presAssocID="{D28F63E0-47A9-451D-83DF-B022D369B082}" presName="node" presStyleLbl="node1" presStyleIdx="2" presStyleCnt="5" custScaleX="35363" custScaleY="35363" custLinFactNeighborY="3584">
        <dgm:presLayoutVars>
          <dgm:bulletEnabled val="1"/>
        </dgm:presLayoutVars>
      </dgm:prSet>
      <dgm:spPr/>
    </dgm:pt>
    <dgm:pt modelId="{77763FF5-D82E-4329-942A-4CCB020B47CF}" type="pres">
      <dgm:prSet presAssocID="{F1DE24EF-926E-429F-A4BD-EFF0B49D5572}" presName="sibTrans" presStyleCnt="0"/>
      <dgm:spPr/>
    </dgm:pt>
    <dgm:pt modelId="{7FD948BE-5194-4BAD-AF41-9D24240D9460}" type="pres">
      <dgm:prSet presAssocID="{C578657C-8F5C-42BA-B3C4-364C876CCAC1}" presName="node" presStyleLbl="node1" presStyleIdx="3" presStyleCnt="5" custScaleX="35363" custScaleY="35363" custLinFactNeighborY="-4841">
        <dgm:presLayoutVars>
          <dgm:bulletEnabled val="1"/>
        </dgm:presLayoutVars>
      </dgm:prSet>
      <dgm:spPr/>
    </dgm:pt>
    <dgm:pt modelId="{F387355C-8B01-481C-AABD-815E980424E6}" type="pres">
      <dgm:prSet presAssocID="{A3AF38C7-9ED0-484A-B1C3-9CB5D2A46C6E}" presName="sibTrans" presStyleCnt="0"/>
      <dgm:spPr/>
    </dgm:pt>
    <dgm:pt modelId="{A276C8E8-0F8C-41DE-AF82-24F30485A33A}" type="pres">
      <dgm:prSet presAssocID="{B15CD88F-E3E1-4E04-ABD1-CA434C464726}" presName="node" presStyleLbl="node1" presStyleIdx="4" presStyleCnt="5" custScaleX="35363" custScaleY="35363" custLinFactNeighborY="-4841">
        <dgm:presLayoutVars>
          <dgm:bulletEnabled val="1"/>
        </dgm:presLayoutVars>
      </dgm:prSet>
      <dgm:spPr/>
    </dgm:pt>
  </dgm:ptLst>
  <dgm:cxnLst>
    <dgm:cxn modelId="{D0C2FA18-9ECA-43D2-8E1C-DD6B9F0A0FAC}" srcId="{8E6CCA87-2BA3-49AC-952E-94ADB37C9933}" destId="{C578657C-8F5C-42BA-B3C4-364C876CCAC1}" srcOrd="3" destOrd="0" parTransId="{AFBF4940-CBD9-4288-B2E7-FEB6A79E607B}" sibTransId="{A3AF38C7-9ED0-484A-B1C3-9CB5D2A46C6E}"/>
    <dgm:cxn modelId="{F46D5C1F-4E40-4166-8148-6FA06BC4B216}" srcId="{8E6CCA87-2BA3-49AC-952E-94ADB37C9933}" destId="{4DB228FC-F7AF-4C8E-BEFD-2568BE1323AE}" srcOrd="1" destOrd="0" parTransId="{B6C41FC4-6FAC-4F99-A0DF-B20A2E87F57E}" sibTransId="{0CCD3354-D89C-4674-979A-A5B82BFE6B2D}"/>
    <dgm:cxn modelId="{C11DD523-1643-44B8-9B40-88B95024109F}" type="presOf" srcId="{C578657C-8F5C-42BA-B3C4-364C876CCAC1}" destId="{7FD948BE-5194-4BAD-AF41-9D24240D9460}" srcOrd="0" destOrd="0" presId="urn:microsoft.com/office/officeart/2005/8/layout/default"/>
    <dgm:cxn modelId="{A851A529-80BD-459F-9723-4ED34BD04DB4}" srcId="{8E6CCA87-2BA3-49AC-952E-94ADB37C9933}" destId="{B15CD88F-E3E1-4E04-ABD1-CA434C464726}" srcOrd="4" destOrd="0" parTransId="{F055DA43-F7CC-4F30-ACB4-AA08E22B5F0F}" sibTransId="{3FDE69FE-5630-4A0B-B4D3-4D8F75420692}"/>
    <dgm:cxn modelId="{553C202E-F43F-4BD9-BF95-45829F20CAD4}" srcId="{8E6CCA87-2BA3-49AC-952E-94ADB37C9933}" destId="{20B0BB4F-B33C-4248-A400-22DFE691A2FE}" srcOrd="0" destOrd="0" parTransId="{01A3FC33-FA24-443D-882D-713FFF0BF5E1}" sibTransId="{32A18FEE-16F0-4D5B-97AF-609AF9CD0711}"/>
    <dgm:cxn modelId="{48836E38-0DD5-4B31-B5CB-31F2161829CA}" srcId="{8E6CCA87-2BA3-49AC-952E-94ADB37C9933}" destId="{D28F63E0-47A9-451D-83DF-B022D369B082}" srcOrd="2" destOrd="0" parTransId="{E7658ED1-00ED-4F53-8A25-D1AB63702663}" sibTransId="{F1DE24EF-926E-429F-A4BD-EFF0B49D5572}"/>
    <dgm:cxn modelId="{B7ED3552-6320-4B17-82E1-6778AED0B2E6}" type="presOf" srcId="{4DB228FC-F7AF-4C8E-BEFD-2568BE1323AE}" destId="{250093CA-2416-4F86-86AC-826B1211AE90}" srcOrd="0" destOrd="0" presId="urn:microsoft.com/office/officeart/2005/8/layout/default"/>
    <dgm:cxn modelId="{D45A5193-B926-4C82-9708-D0F2F5B2836E}" type="presOf" srcId="{8E6CCA87-2BA3-49AC-952E-94ADB37C9933}" destId="{EB589BA9-8DA4-4715-B04D-FD78FB198529}" srcOrd="0" destOrd="0" presId="urn:microsoft.com/office/officeart/2005/8/layout/default"/>
    <dgm:cxn modelId="{F69639B9-641D-4132-842E-F3061AF78914}" type="presOf" srcId="{B15CD88F-E3E1-4E04-ABD1-CA434C464726}" destId="{A276C8E8-0F8C-41DE-AF82-24F30485A33A}" srcOrd="0" destOrd="0" presId="urn:microsoft.com/office/officeart/2005/8/layout/default"/>
    <dgm:cxn modelId="{CBF707D6-4F6B-459E-99A3-2B8590571668}" type="presOf" srcId="{D28F63E0-47A9-451D-83DF-B022D369B082}" destId="{76F6B9BB-1849-4AC3-BC45-045CAEB756C4}" srcOrd="0" destOrd="0" presId="urn:microsoft.com/office/officeart/2005/8/layout/default"/>
    <dgm:cxn modelId="{FA09B2E0-5432-4428-8C06-2F402796629D}" type="presOf" srcId="{20B0BB4F-B33C-4248-A400-22DFE691A2FE}" destId="{18D9375F-24DF-4250-978D-B0236AB8E11A}" srcOrd="0" destOrd="0" presId="urn:microsoft.com/office/officeart/2005/8/layout/default"/>
    <dgm:cxn modelId="{E1AB72C3-9EEE-4652-A350-D337DAF709C5}" type="presParOf" srcId="{EB589BA9-8DA4-4715-B04D-FD78FB198529}" destId="{18D9375F-24DF-4250-978D-B0236AB8E11A}" srcOrd="0" destOrd="0" presId="urn:microsoft.com/office/officeart/2005/8/layout/default"/>
    <dgm:cxn modelId="{FA7A4634-EF24-4BF8-B468-8845CA2C378F}" type="presParOf" srcId="{EB589BA9-8DA4-4715-B04D-FD78FB198529}" destId="{975698F2-AF95-4BB1-92FE-78C8E0F208F3}" srcOrd="1" destOrd="0" presId="urn:microsoft.com/office/officeart/2005/8/layout/default"/>
    <dgm:cxn modelId="{7433A6EA-A750-4A41-99DF-EB56757E0E4E}" type="presParOf" srcId="{EB589BA9-8DA4-4715-B04D-FD78FB198529}" destId="{250093CA-2416-4F86-86AC-826B1211AE90}" srcOrd="2" destOrd="0" presId="urn:microsoft.com/office/officeart/2005/8/layout/default"/>
    <dgm:cxn modelId="{A3EE5043-2764-42E9-8F99-9B9E59260ED5}" type="presParOf" srcId="{EB589BA9-8DA4-4715-B04D-FD78FB198529}" destId="{DEAB64CC-7FF4-4301-ACAB-B505C19B5131}" srcOrd="3" destOrd="0" presId="urn:microsoft.com/office/officeart/2005/8/layout/default"/>
    <dgm:cxn modelId="{45739BF3-280C-45D9-BC70-52DF2D6EEEAE}" type="presParOf" srcId="{EB589BA9-8DA4-4715-B04D-FD78FB198529}" destId="{76F6B9BB-1849-4AC3-BC45-045CAEB756C4}" srcOrd="4" destOrd="0" presId="urn:microsoft.com/office/officeart/2005/8/layout/default"/>
    <dgm:cxn modelId="{14E8BD78-492E-4D7D-836B-686C4DDD4C8F}" type="presParOf" srcId="{EB589BA9-8DA4-4715-B04D-FD78FB198529}" destId="{77763FF5-D82E-4329-942A-4CCB020B47CF}" srcOrd="5" destOrd="0" presId="urn:microsoft.com/office/officeart/2005/8/layout/default"/>
    <dgm:cxn modelId="{65A4434D-27D7-475B-BD4A-8B6E858A5966}" type="presParOf" srcId="{EB589BA9-8DA4-4715-B04D-FD78FB198529}" destId="{7FD948BE-5194-4BAD-AF41-9D24240D9460}" srcOrd="6" destOrd="0" presId="urn:microsoft.com/office/officeart/2005/8/layout/default"/>
    <dgm:cxn modelId="{54AC504B-B6BB-412E-89CF-7A4BC3D677A5}" type="presParOf" srcId="{EB589BA9-8DA4-4715-B04D-FD78FB198529}" destId="{F387355C-8B01-481C-AABD-815E980424E6}" srcOrd="7" destOrd="0" presId="urn:microsoft.com/office/officeart/2005/8/layout/default"/>
    <dgm:cxn modelId="{F4C9F6E0-9EFF-43BD-808B-E2EF2C9F65D9}" type="presParOf" srcId="{EB589BA9-8DA4-4715-B04D-FD78FB198529}" destId="{A276C8E8-0F8C-41DE-AF82-24F30485A33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9375F-24DF-4250-978D-B0236AB8E11A}">
      <dsp:nvSpPr>
        <dsp:cNvPr id="0" name=""/>
        <dsp:cNvSpPr/>
      </dsp:nvSpPr>
      <dsp:spPr>
        <a:xfrm>
          <a:off x="806" y="426621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MQTT</a:t>
          </a:r>
        </a:p>
      </dsp:txBody>
      <dsp:txXfrm>
        <a:off x="806" y="426621"/>
        <a:ext cx="2944307" cy="1766584"/>
      </dsp:txXfrm>
    </dsp:sp>
    <dsp:sp modelId="{250093CA-2416-4F86-86AC-826B1211AE90}">
      <dsp:nvSpPr>
        <dsp:cNvPr id="0" name=""/>
        <dsp:cNvSpPr/>
      </dsp:nvSpPr>
      <dsp:spPr>
        <a:xfrm>
          <a:off x="3777708" y="426621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Node-RED</a:t>
          </a:r>
        </a:p>
      </dsp:txBody>
      <dsp:txXfrm>
        <a:off x="3777708" y="426621"/>
        <a:ext cx="2944307" cy="1766584"/>
      </dsp:txXfrm>
    </dsp:sp>
    <dsp:sp modelId="{76F6B9BB-1849-4AC3-BC45-045CAEB756C4}">
      <dsp:nvSpPr>
        <dsp:cNvPr id="0" name=""/>
        <dsp:cNvSpPr/>
      </dsp:nvSpPr>
      <dsp:spPr>
        <a:xfrm>
          <a:off x="7554611" y="426621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DHT22</a:t>
          </a:r>
        </a:p>
      </dsp:txBody>
      <dsp:txXfrm>
        <a:off x="7554611" y="426621"/>
        <a:ext cx="2944307" cy="1766584"/>
      </dsp:txXfrm>
    </dsp:sp>
    <dsp:sp modelId="{7FD948BE-5194-4BAD-AF41-9D24240D9460}">
      <dsp:nvSpPr>
        <dsp:cNvPr id="0" name=""/>
        <dsp:cNvSpPr/>
      </dsp:nvSpPr>
      <dsp:spPr>
        <a:xfrm>
          <a:off x="1889257" y="2604924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LED</a:t>
          </a:r>
          <a:r>
            <a:rPr lang="zh-TW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控制</a:t>
          </a:r>
          <a:endParaRPr lang="en-US" sz="3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889257" y="2604924"/>
        <a:ext cx="2944307" cy="1766584"/>
      </dsp:txXfrm>
    </dsp:sp>
    <dsp:sp modelId="{A276C8E8-0F8C-41DE-AF82-24F30485A33A}">
      <dsp:nvSpPr>
        <dsp:cNvPr id="0" name=""/>
        <dsp:cNvSpPr/>
      </dsp:nvSpPr>
      <dsp:spPr>
        <a:xfrm>
          <a:off x="5666160" y="2604924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L9110</a:t>
          </a:r>
          <a:r>
            <a:rPr lang="zh-TW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小風車模組控制</a:t>
          </a:r>
          <a:endParaRPr lang="en-US" sz="3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666160" y="2604924"/>
        <a:ext cx="2944307" cy="1766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5FD24B3-7E87-48D3-9EA9-F1270134547A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2023/1/4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8A06BE-7519-4B21-9E1D-AE6D6E69C38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F165C5-1488-449F-9B87-C14826EAFD86}" type="datetime1">
              <a:rPr lang="zh-TW" altLang="en-US" noProof="0" smtClean="0"/>
              <a:t>2023/1/4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A9B2C62-FE30-453D-946B-754E9E42C84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行距 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+ 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頁碼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6003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513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2229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2154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職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版面配置區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3" name="圖片版面配置區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按一下圖示以新增圖片</a:t>
            </a:r>
          </a:p>
        </p:txBody>
      </p:sp>
      <p:cxnSp>
        <p:nvCxnSpPr>
          <p:cNvPr id="15" name="直線接點​​(S)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插入文字</a:t>
            </a:r>
            <a:endParaRPr lang="zh-TW" altLang="en-U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zh-TW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插入文字</a:t>
            </a:r>
            <a:endParaRPr lang="zh-TW" altLang="en-U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zh-TW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插入文字</a:t>
            </a:r>
            <a:endParaRPr lang="zh-TW" altLang="en-U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zh-TW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/>
              <a:t>按一下以新增標題</a:t>
            </a:r>
            <a:endParaRPr lang="zh-TW" altLang="en-US" dirty="0"/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70AFA21A-6BD7-F743-8B10-20692AFD9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E4A4A446-4637-D43C-F2F9-64F863763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lvl="0" rtl="0"/>
            <a:r>
              <a:rPr lang="zh-TW" altLang="en-US" noProof="0"/>
              <a:t>按一下以新增標題</a:t>
            </a:r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DDB99A-25B4-9E29-961B-50EE85278A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4F60A993-8B0F-37C6-7204-068A25C5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連絡資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 rtlCol="0"/>
          <a:lstStyle/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 rtlCol="0"/>
          <a:lstStyle/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1" name="文字版面配置區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altLang="zh-TW" noProof="0"/>
              <a:t>01</a:t>
            </a:r>
          </a:p>
        </p:txBody>
      </p:sp>
      <p:sp>
        <p:nvSpPr>
          <p:cNvPr id="12" name="文字版面配置區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 rtlCol="0"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職稱</a:t>
            </a:r>
          </a:p>
        </p:txBody>
      </p: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80A66061-2A89-C4D8-C3FE-6F59C70F8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3" name="投影片編號版面配置區 5">
            <a:extLst>
              <a:ext uri="{FF2B5EF4-FFF2-40B4-BE49-F238E27FC236}">
                <a16:creationId xmlns:a16="http://schemas.microsoft.com/office/drawing/2014/main" id="{EEC81D17-38AF-9DF2-CD46-8EB116670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議程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按一下以編輯母片標題樣式</a:t>
            </a:r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368E0E57-DA9D-B254-FA2A-8EC3C862D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0A1511AC-E3AC-68B0-8024-BED9D944A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簡介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4" name="圖片版面配置區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3" name="文字版面配置區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en-US" altLang="zh-TW" noProof="0"/>
              <a:t>01</a:t>
            </a:r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職稱</a:t>
            </a:r>
          </a:p>
        </p:txBody>
      </p:sp>
      <p:sp>
        <p:nvSpPr>
          <p:cNvPr id="3" name="日期版面配置區 3">
            <a:extLst>
              <a:ext uri="{FF2B5EF4-FFF2-40B4-BE49-F238E27FC236}">
                <a16:creationId xmlns:a16="http://schemas.microsoft.com/office/drawing/2014/main" id="{FAC6D8D1-095B-FA19-C6D9-2A65F409D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124CC28B-CDAE-9078-A353-67295616C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字版面配置區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en-US" altLang="zh-TW" noProof="0"/>
              <a:t>02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3">
            <a:extLst>
              <a:ext uri="{FF2B5EF4-FFF2-40B4-BE49-F238E27FC236}">
                <a16:creationId xmlns:a16="http://schemas.microsoft.com/office/drawing/2014/main" id="{8C595062-936D-5293-2978-26455DC732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3EA66DC7-2F66-0527-19E8-31CD887C8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表和圖形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54C5D40F-EDD7-BC6E-2EE2-C96483070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3" name="投影片編號版面配置區 5">
            <a:extLst>
              <a:ext uri="{FF2B5EF4-FFF2-40B4-BE49-F238E27FC236}">
                <a16:creationId xmlns:a16="http://schemas.microsoft.com/office/drawing/2014/main" id="{28A47564-8323-B42E-38A1-7820C6A1E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pic>
        <p:nvPicPr>
          <p:cNvPr id="4" name="圖片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rtlCol="0"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FCD4EB5A-F885-F15E-9100-0D7E002C9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3" name="投影片編號版面配置區 5">
            <a:extLst>
              <a:ext uri="{FF2B5EF4-FFF2-40B4-BE49-F238E27FC236}">
                <a16:creationId xmlns:a16="http://schemas.microsoft.com/office/drawing/2014/main" id="{98772189-1DE9-269D-DBDB-C349F6545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2pPr>
            <a:lvl3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3pPr>
            <a:lvl4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4pPr>
            <a:lvl5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6B64415F-3D5E-4AC3-C755-250F60A1A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C7BAC9F9-406A-E8FD-FFDA-7A279F4AF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字版面配置區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en-US" altLang="zh-TW" noProof="0"/>
              <a:t>01</a:t>
            </a:r>
          </a:p>
        </p:txBody>
      </p:sp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2" name="圖片版面配置區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3" name="圖片版面配置區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4" name="圖片版面配置區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5" name="圖片版面配置區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26" name="文字版面配置區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27" name="文字版面配置區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28" name="文字版面配置區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29" name="文字版面配置區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3">
            <a:extLst>
              <a:ext uri="{FF2B5EF4-FFF2-40B4-BE49-F238E27FC236}">
                <a16:creationId xmlns:a16="http://schemas.microsoft.com/office/drawing/2014/main" id="{BB29B721-D62F-3F54-464B-9F45F50DB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493ED275-1FA1-1D3B-4E32-607E8DA9E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1 欄位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圖片版面配置區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zh-TW" altLang="en-US" sz="1600" noProof="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按一下以編輯母片文字樣式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lvl="0" rtl="0"/>
            <a:r>
              <a:rPr lang="zh-TW" altLang="en-US" noProof="0"/>
              <a:t>按一下以新增標題</a:t>
            </a:r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DD4D22-DAA7-DB93-6975-B1D57F628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FFEFABE9-4AE3-A673-DD43-CC64A852E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R-vznf1eXVs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486288" cy="281716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6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6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Node-RED</a:t>
            </a:r>
            <a:br>
              <a:rPr lang="en-US" altLang="zh-TW" sz="6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實現簡易智慧家庭</a:t>
            </a:r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4563034"/>
            <a:ext cx="2897841" cy="1891553"/>
          </a:xfrm>
        </p:spPr>
        <p:txBody>
          <a:bodyPr rtlCol="0"/>
          <a:lstStyle/>
          <a:p>
            <a:pPr rtl="0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指導老師：吳建中 老師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班級：五專資工三甲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姓名：陳紋誼</a:t>
            </a:r>
          </a:p>
          <a:p>
            <a:pPr rtl="0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學號：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5A9G0006</a:t>
            </a:r>
          </a:p>
        </p:txBody>
      </p:sp>
      <p:pic>
        <p:nvPicPr>
          <p:cNvPr id="1026" name="Picture 2" descr="Node-RED Client Editor - Google Play 應用程式">
            <a:extLst>
              <a:ext uri="{FF2B5EF4-FFF2-40B4-BE49-F238E27FC236}">
                <a16:creationId xmlns:a16="http://schemas.microsoft.com/office/drawing/2014/main" id="{4CA77000-471F-A232-AFAE-BFA757D4A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470" y="0"/>
            <a:ext cx="4826579" cy="558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7BD24C-436A-E6C2-D13C-CE47B0F2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829" y="573504"/>
            <a:ext cx="10156826" cy="875884"/>
          </a:xfrm>
        </p:spPr>
        <p:txBody>
          <a:bodyPr/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Node-RED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儀表板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正常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181F70-68A1-7FCD-60B4-7292966137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9FBEAE-8E5D-CE48-2F0C-EEDF7DDF7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5960FC8-E29A-2EBB-C58E-367D53E6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895" y="1449388"/>
            <a:ext cx="8066210" cy="51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B051D10-1E54-7F1C-CE58-587611A96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638175"/>
            <a:ext cx="7180616" cy="771525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Node-RED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儀表板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異常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792D5A-A5BF-724D-D949-483F264D7C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63A560-C4CB-F8A8-5B7F-CE6F12F0F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DD67C7D-F1D5-10B7-5B36-72356B8F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65" y="1409700"/>
            <a:ext cx="7945469" cy="513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7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B7A951-1CDC-783F-9031-591A1467FE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89435FC-078B-22E4-9C3C-31C949C02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3486" y="2520563"/>
            <a:ext cx="8929314" cy="3880237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影片連結：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https://youtu.be/R-vznf1eXVs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4D0E1795-07AF-C6B8-BD54-7783A783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作品影片</a:t>
            </a:r>
          </a:p>
        </p:txBody>
      </p:sp>
      <p:sp>
        <p:nvSpPr>
          <p:cNvPr id="8" name="日期版面配置區 7">
            <a:extLst>
              <a:ext uri="{FF2B5EF4-FFF2-40B4-BE49-F238E27FC236}">
                <a16:creationId xmlns:a16="http://schemas.microsoft.com/office/drawing/2014/main" id="{EF94ED9F-416C-CAB7-5611-53F43D8FF0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0B3568D-3D3E-EAA5-8513-5EF66BB96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811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6BFDA224-3314-6700-9D17-24A12D3C7A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13099" y="2690626"/>
            <a:ext cx="7091308" cy="1111250"/>
          </a:xfrm>
        </p:spPr>
        <p:txBody>
          <a:bodyPr/>
          <a:lstStyle/>
          <a:p>
            <a:r>
              <a:rPr lang="en-US" altLang="zh-TW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		END</a:t>
            </a:r>
            <a:endParaRPr lang="zh-TW" altLang="en-US" sz="9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C591D87-1324-C7FE-7104-0A0452EA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010" y="3246251"/>
            <a:ext cx="6674802" cy="655320"/>
          </a:xfrm>
        </p:spPr>
        <p:txBody>
          <a:bodyPr>
            <a:no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報告完畢</a:t>
            </a:r>
            <a:r>
              <a:rPr lang="en-US" altLang="zh-TW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57BB72-0624-4301-E3A0-36A9638338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8450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75929" y="2000250"/>
            <a:ext cx="5049371" cy="3844738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  <a:p>
            <a:pPr rtl="0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作品功能</a:t>
            </a:r>
          </a:p>
          <a:p>
            <a:pPr rtl="0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用到上課實驗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成果展示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作品影片</a:t>
            </a:r>
          </a:p>
          <a:p>
            <a:pPr rtl="0"/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6432B76-A42E-46B5-B969-54C3D2BC55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</p:spPr>
        <p:txBody>
          <a:bodyPr/>
          <a:lstStyle/>
          <a:p>
            <a:r>
              <a:rPr lang="en-US" altLang="zh-TW" dirty="0"/>
              <a:t>2023/01/05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字版面配置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01</a:t>
            </a:r>
          </a:p>
        </p:txBody>
      </p:sp>
      <p:sp>
        <p:nvSpPr>
          <p:cNvPr id="18" name="標題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8700" y="1851472"/>
            <a:ext cx="4733925" cy="3608930"/>
          </a:xfrm>
        </p:spPr>
        <p:txBody>
          <a:bodyPr rtlCol="0">
            <a:normAutofit fontScale="92500"/>
          </a:bodyPr>
          <a:lstStyle/>
          <a:p>
            <a:pPr rtl="0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希望可以用簡單的元件讓每個家都能享受到智慧家庭帶來的方便。除了隨時可以監看到家裡的狀況之外，在要回家之前可以先開啟家電，到家之後就不用摸黑開電燈，也不會覺得很熱還要另外跑去開電風扇</a:t>
            </a:r>
          </a:p>
        </p:txBody>
      </p:sp>
      <p:sp>
        <p:nvSpPr>
          <p:cNvPr id="35" name="投影片編號版面配置區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TW" smtClean="0"/>
              <a:pPr/>
              <a:t>3</a:t>
            </a:fld>
            <a:endParaRPr lang="zh-TW" altLang="en-US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79463C1-5D86-430F-9170-DFD2DA879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</p:spPr>
        <p:txBody>
          <a:bodyPr/>
          <a:lstStyle/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39157EC-58A5-4A82-000A-0B9C7AF3B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84722"/>
            <a:ext cx="5815230" cy="43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F92F008-BC2C-BF7F-1769-D5A589D2D78D}"/>
              </a:ext>
            </a:extLst>
          </p:cNvPr>
          <p:cNvSpPr txBox="1"/>
          <p:nvPr/>
        </p:nvSpPr>
        <p:spPr>
          <a:xfrm>
            <a:off x="8442182" y="5647231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使用三星平板演示手機使用者</a:t>
            </a:r>
          </a:p>
        </p:txBody>
      </p:sp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build="p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B74BB8A-7BAA-4A6E-9CC4-CB382C68D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5255" y="2812964"/>
            <a:ext cx="2378075" cy="1111250"/>
          </a:xfrm>
        </p:spPr>
        <p:txBody>
          <a:bodyPr rtlCol="0"/>
          <a:lstStyle/>
          <a:p>
            <a:pPr rt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65" y="3101340"/>
            <a:ext cx="6674802" cy="655320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作品功能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5F1D263D-A155-0AEA-9408-CB932EE5770D}"/>
              </a:ext>
            </a:extLst>
          </p:cNvPr>
          <p:cNvSpPr txBox="1">
            <a:spLocks/>
          </p:cNvSpPr>
          <p:nvPr/>
        </p:nvSpPr>
        <p:spPr>
          <a:xfrm>
            <a:off x="6293223" y="1280986"/>
            <a:ext cx="4972050" cy="447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Node-RED</a:t>
            </a:r>
            <a:r>
              <a:rPr lang="zh-TW" altLang="en-US" sz="2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的儀表板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室內溫、溼度即時資訊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室內溫、溼度每日折線圖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電燈開關控制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風扇開關控制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現在日期與時間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傳感器與家俱狀態監看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F9EF73-10E8-4C4F-7467-2CADA6959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8" name="日期版面配置區 7">
            <a:extLst>
              <a:ext uri="{FF2B5EF4-FFF2-40B4-BE49-F238E27FC236}">
                <a16:creationId xmlns:a16="http://schemas.microsoft.com/office/drawing/2014/main" id="{B9B5068B-FB2C-D4A9-7192-F7ACD49420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dirty="0"/>
              <a:t>2023/01/05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F01974-893D-3BE3-2D88-8A5B242E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4" y="775820"/>
            <a:ext cx="5181486" cy="862854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用到上課實驗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7AB6A9-7FDB-1E69-DC8B-CEF50DECFE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EAA761-E9BB-5944-E239-A9631F0AF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graphicFrame>
        <p:nvGraphicFramePr>
          <p:cNvPr id="8" name="文字版面配置區 1">
            <a:extLst>
              <a:ext uri="{FF2B5EF4-FFF2-40B4-BE49-F238E27FC236}">
                <a16:creationId xmlns:a16="http://schemas.microsoft.com/office/drawing/2014/main" id="{D06CBC0A-849C-D029-0335-A1C89C0F06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8382712"/>
              </p:ext>
            </p:extLst>
          </p:nvPr>
        </p:nvGraphicFramePr>
        <p:xfrm>
          <a:off x="854075" y="1625600"/>
          <a:ext cx="10499725" cy="4860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976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70039366-CC4B-45CC-9139-66129D35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94C1777-B62D-468E-BE34-64A07CED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B051D10-1E54-7F1C-CE58-587611A9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電路圖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792D5A-A5BF-724D-D949-483F264D7C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63A560-C4CB-F8A8-5B7F-CE6F12F0F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FF60D0-715B-B0EE-1585-91901360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59" b="12239"/>
          <a:stretch/>
        </p:blipFill>
        <p:spPr>
          <a:xfrm>
            <a:off x="3505256" y="1592358"/>
            <a:ext cx="7352150" cy="438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91D0CDE-A52A-93BA-BB78-CBDCD510CD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BC2E3A-C0AD-A924-C0D5-96CD3DE1F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2ABE798-D5E3-91BD-7985-FF69DA111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2308"/>
            <a:ext cx="12192000" cy="551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CABF0DF-3918-4886-DBF8-A7A983D4EFE3}"/>
              </a:ext>
            </a:extLst>
          </p:cNvPr>
          <p:cNvSpPr txBox="1"/>
          <p:nvPr/>
        </p:nvSpPr>
        <p:spPr>
          <a:xfrm>
            <a:off x="0" y="36510"/>
            <a:ext cx="6079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DHT22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VCC-3.3V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SDA-4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GND-GND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L9110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VCC-5V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GND-GND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IA-16 (RX2)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IB-17(TX2)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GND-GND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S-1(TX/TX0)</a:t>
            </a:r>
          </a:p>
        </p:txBody>
      </p:sp>
    </p:spTree>
    <p:extLst>
      <p:ext uri="{BB962C8B-B14F-4D97-AF65-F5344CB8AC3E}">
        <p14:creationId xmlns:p14="http://schemas.microsoft.com/office/powerpoint/2010/main" val="200468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B377C36-4FB4-DF7F-D29B-C7D2BC2C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530" y="539225"/>
            <a:ext cx="5200470" cy="1253716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Node-RED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6349EE5-3D63-2649-E860-EE88E0336D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9AC6F8B-0C07-804C-926D-327999405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015F434-577D-8294-32BC-7C03D42D6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887" y="1710223"/>
            <a:ext cx="5576697" cy="477456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FD00B36-B177-6101-A1A4-B464D1120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19" y="1710223"/>
            <a:ext cx="4127985" cy="477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佈景主題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39677_TF16411245_Win32" id="{A56C44D5-8562-4778-8097-017FD60B13BA}" vid="{58641E4D-AB78-40A5-8322-9935DA44FCA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{471541A1-45A5-4319-8952-2668B003E514}tf16411245_win32</Template>
  <TotalTime>2802</TotalTime>
  <Words>262</Words>
  <Application>Microsoft Office PowerPoint</Application>
  <PresentationFormat>寬螢幕</PresentationFormat>
  <Paragraphs>70</Paragraphs>
  <Slides>13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Microsoft JhengHei UI</vt:lpstr>
      <vt:lpstr>Microsoft JhengHei UI Light</vt:lpstr>
      <vt:lpstr>微軟正黑體</vt:lpstr>
      <vt:lpstr>Arial</vt:lpstr>
      <vt:lpstr>Biome Light</vt:lpstr>
      <vt:lpstr>Calibri</vt:lpstr>
      <vt:lpstr>Office 佈景主題</vt:lpstr>
      <vt:lpstr>以Node-RED 實現簡易智慧家庭</vt:lpstr>
      <vt:lpstr>大綱</vt:lpstr>
      <vt:lpstr>動機</vt:lpstr>
      <vt:lpstr>作品功能</vt:lpstr>
      <vt:lpstr>03 用到上課實驗</vt:lpstr>
      <vt:lpstr>成果展示</vt:lpstr>
      <vt:lpstr>電路圖</vt:lpstr>
      <vt:lpstr>PowerPoint 簡報</vt:lpstr>
      <vt:lpstr>Node-RED程式碼</vt:lpstr>
      <vt:lpstr>Node-RED儀表板(正常)</vt:lpstr>
      <vt:lpstr>Node-RED儀表板(異常)</vt:lpstr>
      <vt:lpstr>作品影片</vt:lpstr>
      <vt:lpstr>報告完畢 謝謝大家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年度考核</dc:title>
  <dc:creator>陳紋誼</dc:creator>
  <cp:lastModifiedBy>5a9g0018@stust.edu.tw</cp:lastModifiedBy>
  <cp:revision>19</cp:revision>
  <dcterms:created xsi:type="dcterms:W3CDTF">2023-01-01T20:07:42Z</dcterms:created>
  <dcterms:modified xsi:type="dcterms:W3CDTF">2023-01-04T15:47:24Z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